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6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61" d="100"/>
          <a:sy n="61" d="100"/>
        </p:scale>
        <p:origin x="786" y="6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3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38973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50728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538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61164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7181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086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32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98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73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49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8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858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9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0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546" y="72913"/>
            <a:ext cx="6336704" cy="580030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№115</a:t>
            </a:r>
            <a:b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с ретро -выставки “Что хранится в сундуке?”</a:t>
            </a:r>
            <a:b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256856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991" y="795773"/>
            <a:ext cx="1280741" cy="1707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045" y="936690"/>
            <a:ext cx="2084850" cy="1563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549" y="3552296"/>
            <a:ext cx="1945347" cy="14590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124" y="3035882"/>
            <a:ext cx="2633899" cy="19754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0" y="3684285"/>
            <a:ext cx="1863301" cy="1397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6008"/>
            <a:ext cx="1745399" cy="13090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" y="2165082"/>
            <a:ext cx="1920562" cy="14404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35" y="2816169"/>
            <a:ext cx="1708890" cy="22785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711" y="877551"/>
            <a:ext cx="1944821" cy="259309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58" y="793587"/>
            <a:ext cx="1576110" cy="17098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45" y="2639901"/>
            <a:ext cx="1826901" cy="24409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90" y="1750964"/>
            <a:ext cx="1704519" cy="227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" y="117565"/>
            <a:ext cx="7181306" cy="477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9755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3068</TotalTime>
  <Words>5</Words>
  <Application>Microsoft Office PowerPoint</Application>
  <PresentationFormat>Экран (16:9)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Times New Roman</vt:lpstr>
      <vt:lpstr>Trebuchet MS</vt:lpstr>
      <vt:lpstr>Wingdings 3</vt:lpstr>
      <vt:lpstr>Аспект</vt:lpstr>
      <vt:lpstr>Детский сад №115 фоторепортаж с ретро -выставки “Что хранится в сундуке?”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пк</cp:lastModifiedBy>
  <cp:revision>412</cp:revision>
  <cp:lastPrinted>2021-02-04T07:26:50Z</cp:lastPrinted>
  <dcterms:created xsi:type="dcterms:W3CDTF">2015-10-13T08:15:21Z</dcterms:created>
  <dcterms:modified xsi:type="dcterms:W3CDTF">2021-03-01T11:00:17Z</dcterms:modified>
</cp:coreProperties>
</file>